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799">
          <p15:clr>
            <a:srgbClr val="A4A3A4"/>
          </p15:clr>
        </p15:guide>
        <p15:guide id="2" pos="1865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G78OqILCAZQgZb8o9HRMFKdrH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99" orient="horz"/>
        <p:guide pos="186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0b96f51a5_0_1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g70b96f51a5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0b96f51a5_1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70b96f51a5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0c010f9d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70c010f9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b96f51a5_1_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70b96f51a5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0b96f51a5_1_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70b96f51a5_1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0b96f51a5_1_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70b96f51a5_1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0b96f51a5_1_8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70b96f51a5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0b96f51a5_1_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70b96f51a5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b96f51a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70b96f51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b96f51a5_0_1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70b96f51a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0b96f51a5_0_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70b96f51a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0b96f51a5_1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70b96f51a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0b96f51a5_1_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70b96f51a5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0b96f51a5_1_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70b96f51a5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0b96f51a5_1_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70b96f51a5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0b96f51a5_1_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70b96f51a5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233781" y="744575"/>
            <a:ext cx="639045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Arial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233775" y="2834125"/>
            <a:ext cx="639045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7"/>
          <p:cNvSpPr txBox="1"/>
          <p:nvPr>
            <p:ph type="title"/>
          </p:nvPr>
        </p:nvSpPr>
        <p:spPr>
          <a:xfrm>
            <a:off x="233775" y="1106125"/>
            <a:ext cx="639045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Font typeface="Arial"/>
              <a:buNone/>
              <a:defRPr sz="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48" name="Google Shape;48;p27"/>
          <p:cNvSpPr txBox="1"/>
          <p:nvPr>
            <p:ph idx="1" type="body"/>
          </p:nvPr>
        </p:nvSpPr>
        <p:spPr>
          <a:xfrm>
            <a:off x="233775" y="3152225"/>
            <a:ext cx="639045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295275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2pPr>
            <a:lvl3pPr indent="-295275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3pPr>
            <a:lvl4pPr indent="-295275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4pPr>
            <a:lvl5pPr indent="-295275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5pPr>
            <a:lvl6pPr indent="-295275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6pPr>
            <a:lvl7pPr indent="-295275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7pPr>
            <a:lvl8pPr indent="-295275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8pPr>
            <a:lvl9pPr indent="-295275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Font typeface="Arial"/>
              <a:buChar char="■"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233775" y="2150850"/>
            <a:ext cx="639045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Arial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7" name="Google Shape;17;p19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" type="body"/>
          </p:nvPr>
        </p:nvSpPr>
        <p:spPr>
          <a:xfrm>
            <a:off x="233775" y="1152475"/>
            <a:ext cx="299992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5275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50"/>
              <a:buFont typeface="Arial"/>
              <a:buChar char="●"/>
              <a:defRPr sz="1050"/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Arial"/>
              <a:buChar char="■"/>
              <a:defRPr sz="900"/>
            </a:lvl9pPr>
          </a:lstStyle>
          <a:p/>
        </p:txBody>
      </p:sp>
      <p:sp>
        <p:nvSpPr>
          <p:cNvPr id="21" name="Google Shape;21;p20"/>
          <p:cNvSpPr txBox="1"/>
          <p:nvPr>
            <p:ph idx="2" type="body"/>
          </p:nvPr>
        </p:nvSpPr>
        <p:spPr>
          <a:xfrm>
            <a:off x="3624300" y="1152475"/>
            <a:ext cx="2999925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5275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50"/>
              <a:buFont typeface="Arial"/>
              <a:buChar char="●"/>
              <a:defRPr sz="1050"/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Arial"/>
              <a:buChar char="■"/>
              <a:defRPr sz="900"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" type="body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295275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2pPr>
            <a:lvl3pPr indent="-295275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3pPr>
            <a:lvl4pPr indent="-295275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4pPr>
            <a:lvl5pPr indent="-295275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5pPr>
            <a:lvl6pPr indent="-295275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6pPr>
            <a:lvl7pPr indent="-295275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7pPr>
            <a:lvl8pPr indent="-295275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8pPr>
            <a:lvl9pPr indent="-295275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Font typeface="Arial"/>
              <a:buChar char="■"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233775" y="555600"/>
            <a:ext cx="2106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233775" y="1389600"/>
            <a:ext cx="2106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57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1pPr>
            <a:lvl2pPr indent="-2857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2pPr>
            <a:lvl3pPr indent="-2857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3pPr>
            <a:lvl4pPr indent="-2857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4pPr>
            <a:lvl5pPr indent="-2857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5pPr>
            <a:lvl6pPr indent="-2857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■"/>
              <a:defRPr sz="900"/>
            </a:lvl6pPr>
            <a:lvl7pPr indent="-2857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●"/>
              <a:defRPr sz="900"/>
            </a:lvl7pPr>
            <a:lvl8pPr indent="-2857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Arial"/>
              <a:buChar char="○"/>
              <a:defRPr sz="900"/>
            </a:lvl8pPr>
            <a:lvl9pPr indent="-2857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Arial"/>
              <a:buChar char="■"/>
              <a:defRPr sz="900"/>
            </a:lvl9pPr>
          </a:lstStyle>
          <a:p/>
        </p:txBody>
      </p:sp>
      <p:sp>
        <p:nvSpPr>
          <p:cNvPr id="33" name="Google Shape;33;p23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/>
          <p:nvPr>
            <p:ph type="title"/>
          </p:nvPr>
        </p:nvSpPr>
        <p:spPr>
          <a:xfrm>
            <a:off x="367688" y="450150"/>
            <a:ext cx="477585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6" name="Google Shape;36;p24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/>
          <p:nvPr/>
        </p:nvSpPr>
        <p:spPr>
          <a:xfrm>
            <a:off x="3429000" y="-125"/>
            <a:ext cx="3429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5"/>
          <p:cNvSpPr txBox="1"/>
          <p:nvPr>
            <p:ph type="title"/>
          </p:nvPr>
        </p:nvSpPr>
        <p:spPr>
          <a:xfrm>
            <a:off x="199125" y="1233175"/>
            <a:ext cx="30339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Font typeface="Arial"/>
              <a:buNone/>
              <a:defRPr sz="31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50"/>
              <a:buNone/>
              <a:defRPr sz="3150"/>
            </a:lvl9pPr>
          </a:lstStyle>
          <a:p/>
        </p:txBody>
      </p:sp>
      <p:sp>
        <p:nvSpPr>
          <p:cNvPr id="40" name="Google Shape;40;p25"/>
          <p:cNvSpPr txBox="1"/>
          <p:nvPr>
            <p:ph idx="1" type="subTitle"/>
          </p:nvPr>
        </p:nvSpPr>
        <p:spPr>
          <a:xfrm>
            <a:off x="199125" y="2803075"/>
            <a:ext cx="30339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75"/>
              <a:buFont typeface="Arial"/>
              <a:buNone/>
              <a:defRPr sz="1575"/>
            </a:lvl9pPr>
          </a:lstStyle>
          <a:p/>
        </p:txBody>
      </p:sp>
      <p:sp>
        <p:nvSpPr>
          <p:cNvPr id="41" name="Google Shape;41;p25"/>
          <p:cNvSpPr txBox="1"/>
          <p:nvPr>
            <p:ph idx="2" type="body"/>
          </p:nvPr>
        </p:nvSpPr>
        <p:spPr>
          <a:xfrm>
            <a:off x="3704625" y="724075"/>
            <a:ext cx="287775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  <a:defRPr/>
            </a:lvl1pPr>
            <a:lvl2pPr indent="-295275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2pPr>
            <a:lvl3pPr indent="-295275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3pPr>
            <a:lvl4pPr indent="-295275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4pPr>
            <a:lvl5pPr indent="-295275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5pPr>
            <a:lvl6pPr indent="-295275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■"/>
              <a:defRPr/>
            </a:lvl6pPr>
            <a:lvl7pPr indent="-295275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●"/>
              <a:defRPr/>
            </a:lvl7pPr>
            <a:lvl8pPr indent="-295275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50"/>
              <a:buFont typeface="Arial"/>
              <a:buChar char="○"/>
              <a:defRPr/>
            </a:lvl8pPr>
            <a:lvl9pPr indent="-295275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50"/>
              <a:buFont typeface="Arial"/>
              <a:buChar char="■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6"/>
          <p:cNvSpPr txBox="1"/>
          <p:nvPr>
            <p:ph idx="1" type="body"/>
          </p:nvPr>
        </p:nvSpPr>
        <p:spPr>
          <a:xfrm>
            <a:off x="233775" y="4230575"/>
            <a:ext cx="4499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5275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○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5275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■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5275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●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○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5275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■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5275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●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5275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○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5275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050"/>
              <a:buFont typeface="Arial"/>
              <a:buChar char="■"/>
              <a:defRPr b="0" i="0" sz="10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2" type="sldNum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descr="g130.png" id="9" name="Google Shape;9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125378" y="261070"/>
            <a:ext cx="479901" cy="5541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7"/>
          <p:cNvSpPr/>
          <p:nvPr/>
        </p:nvSpPr>
        <p:spPr>
          <a:xfrm>
            <a:off x="1" y="4779943"/>
            <a:ext cx="6858000" cy="363557"/>
          </a:xfrm>
          <a:prstGeom prst="rect">
            <a:avLst/>
          </a:prstGeom>
          <a:solidFill>
            <a:srgbClr val="BB246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16.png"/><Relationship Id="rId5" Type="http://schemas.openxmlformats.org/officeDocument/2006/relationships/image" Target="../media/image2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2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4" Type="http://schemas.openxmlformats.org/officeDocument/2006/relationships/image" Target="../media/image14.png"/><Relationship Id="rId5" Type="http://schemas.openxmlformats.org/officeDocument/2006/relationships/image" Target="../media/image26.png"/><Relationship Id="rId6" Type="http://schemas.openxmlformats.org/officeDocument/2006/relationships/image" Target="../media/image17.png"/><Relationship Id="rId7" Type="http://schemas.openxmlformats.org/officeDocument/2006/relationships/image" Target="../media/image2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5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hyperlink" Target="https://www.tichalinka.cz/" TargetMode="External"/><Relationship Id="rId5" Type="http://schemas.openxmlformats.org/officeDocument/2006/relationships/image" Target="../media/image13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hyperlink" Target="https://app.tichalinka.cz/login" TargetMode="External"/><Relationship Id="rId5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B2462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g70b96f51a5_0_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6528404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70b96f51a5_0_153"/>
          <p:cNvSpPr txBox="1"/>
          <p:nvPr/>
        </p:nvSpPr>
        <p:spPr>
          <a:xfrm>
            <a:off x="-150" y="4490525"/>
            <a:ext cx="6858000" cy="3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cs-CZ" sz="10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VYTVOŘENÍ POŽADAVKU</a:t>
            </a:r>
            <a:endParaRPr b="0" i="0" sz="1000" u="none" cap="none" strike="noStrike">
              <a:solidFill>
                <a:srgbClr val="D9D9D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g70b96f51a5_1_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70b96f51a5_1_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0475" y="1349900"/>
            <a:ext cx="3265225" cy="250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70b96f51a5_1_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50125" y="1714500"/>
            <a:ext cx="3448700" cy="200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70b96f51a5_1_37"/>
          <p:cNvSpPr txBox="1"/>
          <p:nvPr/>
        </p:nvSpPr>
        <p:spPr>
          <a:xfrm>
            <a:off x="0" y="331525"/>
            <a:ext cx="6858000" cy="4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Rezervace/bez rezervace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g70c010f9d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70c010f9d0_0_0"/>
          <p:cNvSpPr txBox="1"/>
          <p:nvPr/>
        </p:nvSpPr>
        <p:spPr>
          <a:xfrm>
            <a:off x="572625" y="749300"/>
            <a:ext cx="5445000" cy="36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Požadavek s rezervací - 15 minut před začátkem služby vám přijde na mobilní telefon SMS zpráva upozorňující vás na rezervovaný požadavek. Tlumočník/přepisovatel přijetím požadavku (v daný čas) vyšle další SMS, na základě které vás informuje o zahájení přepisu..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Požadavek bez rezervace - při čekání ve frontě tlumočník/přepisovatel také posílá při zahájení přepisu SMS.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 dotazu na povolení kamery ad. klikněte na „Povolit“ (Allow). Tichá linka se zeptá sama, pro tlumočení/přepis je potřeba vše povolit.</a:t>
            </a:r>
            <a:endParaRPr b="0" i="0" sz="12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70c010f9d0_0_0"/>
          <p:cNvSpPr txBox="1"/>
          <p:nvPr/>
        </p:nvSpPr>
        <p:spPr>
          <a:xfrm>
            <a:off x="0" y="296300"/>
            <a:ext cx="68580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Spojení s tlumočníkem/přepisovatelem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g70b96f51a5_1_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70b96f51a5_1_41"/>
          <p:cNvSpPr txBox="1"/>
          <p:nvPr/>
        </p:nvSpPr>
        <p:spPr>
          <a:xfrm>
            <a:off x="592700" y="1095000"/>
            <a:ext cx="5816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Vedle okna s videem jsou záložky Chat a Požadavek. V Chatu komunikujete s tlumočníkem. V záložce Požadavek je shrnutí požadavku a možnost přidat soubory a také ukončit hovor. Pro spojení s tlumočníkem povolte/zahajte videohovor.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70b96f51a5_1_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475" y="2018200"/>
            <a:ext cx="6329651" cy="25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70b96f51a5_1_41"/>
          <p:cNvSpPr txBox="1"/>
          <p:nvPr/>
        </p:nvSpPr>
        <p:spPr>
          <a:xfrm>
            <a:off x="0" y="326500"/>
            <a:ext cx="68580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Spojení s tlumočníkem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70b96f51a5_1_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70b96f51a5_1_69"/>
          <p:cNvSpPr txBox="1"/>
          <p:nvPr/>
        </p:nvSpPr>
        <p:spPr>
          <a:xfrm>
            <a:off x="572625" y="1316025"/>
            <a:ext cx="5445000" cy="7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 přepisovatelem jste ve spojení skrze textové okno. Napravo je shrnutí požadavku a možnost přidat soubory.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70b96f51a5_1_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7175" y="1924625"/>
            <a:ext cx="6282699" cy="271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70b96f51a5_1_69"/>
          <p:cNvSpPr txBox="1"/>
          <p:nvPr/>
        </p:nvSpPr>
        <p:spPr>
          <a:xfrm>
            <a:off x="0" y="296300"/>
            <a:ext cx="68580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Spojení s přepisovatelem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g70b96f51a5_1_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70b96f51a5_1_73"/>
          <p:cNvSpPr txBox="1"/>
          <p:nvPr/>
        </p:nvSpPr>
        <p:spPr>
          <a:xfrm>
            <a:off x="602750" y="1044775"/>
            <a:ext cx="5746200" cy="17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Čekající požadavky můžete spravovat:</a:t>
            </a:r>
            <a:endParaRPr b="0" i="0" sz="12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otevřít požadavek a spojit se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upravit požadavek - čas spojení, popis apod.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smazat požadavek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g70b96f51a5_1_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8825" y="2745950"/>
            <a:ext cx="573405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70b96f51a5_1_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09800" y="1524000"/>
            <a:ext cx="3429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70b96f51a5_1_7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09800" y="1905000"/>
            <a:ext cx="39052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70b96f51a5_1_7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09800" y="2286000"/>
            <a:ext cx="333375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70b96f51a5_1_73"/>
          <p:cNvSpPr txBox="1"/>
          <p:nvPr/>
        </p:nvSpPr>
        <p:spPr>
          <a:xfrm>
            <a:off x="0" y="306375"/>
            <a:ext cx="68580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Čekající požadavky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g70b96f51a5_1_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70b96f51a5_1_88"/>
          <p:cNvSpPr txBox="1"/>
          <p:nvPr/>
        </p:nvSpPr>
        <p:spPr>
          <a:xfrm>
            <a:off x="592700" y="1105050"/>
            <a:ext cx="59571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Minulé požadavky můžete spravovat:</a:t>
            </a:r>
            <a:endParaRPr b="0" i="0" sz="12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</a:t>
            </a:r>
            <a:endParaRPr b="0" i="0" sz="12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70b96f51a5_1_88"/>
          <p:cNvSpPr txBox="1"/>
          <p:nvPr/>
        </p:nvSpPr>
        <p:spPr>
          <a:xfrm>
            <a:off x="2682250" y="1587250"/>
            <a:ext cx="3385500" cy="13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opakovat požadavek - vytvořit nový požadavek                                                                                                                                                                                        z minulého požadavku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prohlédnout si historii chatu</a:t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smazat požadavek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70b96f51a5_1_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975" y="3119450"/>
            <a:ext cx="57340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70b96f51a5_1_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33600" y="1676400"/>
            <a:ext cx="40005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70b96f51a5_1_8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24075" y="2117838"/>
            <a:ext cx="41910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70b96f51a5_1_8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24075" y="2549775"/>
            <a:ext cx="4191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70b96f51a5_1_88"/>
          <p:cNvSpPr txBox="1"/>
          <p:nvPr/>
        </p:nvSpPr>
        <p:spPr>
          <a:xfrm>
            <a:off x="0" y="316425"/>
            <a:ext cx="68580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Minulé požadavky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g70b96f51a5_1_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70b96f51a5_1_92"/>
          <p:cNvSpPr txBox="1"/>
          <p:nvPr/>
        </p:nvSpPr>
        <p:spPr>
          <a:xfrm>
            <a:off x="592700" y="1195450"/>
            <a:ext cx="59673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V nouzových případech můžete NONSTOP volat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g70b96f51a5_1_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33775" y="2072875"/>
            <a:ext cx="3311775" cy="242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70b96f51a5_1_9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02275" y="1184675"/>
            <a:ext cx="973700" cy="3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70b96f51a5_1_92"/>
          <p:cNvSpPr txBox="1"/>
          <p:nvPr/>
        </p:nvSpPr>
        <p:spPr>
          <a:xfrm>
            <a:off x="0" y="306375"/>
            <a:ext cx="68580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Pohotovost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70b96f51a5_1_92"/>
          <p:cNvSpPr txBox="1"/>
          <p:nvPr/>
        </p:nvSpPr>
        <p:spPr>
          <a:xfrm>
            <a:off x="0" y="4817875"/>
            <a:ext cx="68580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sz="1800">
                <a:solidFill>
                  <a:schemeClr val="lt1"/>
                </a:solidFill>
              </a:rPr>
              <a:t>info@tichalinka.cz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g70b96f51a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613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70b96f51a5_0_0"/>
          <p:cNvSpPr txBox="1"/>
          <p:nvPr/>
        </p:nvSpPr>
        <p:spPr>
          <a:xfrm>
            <a:off x="572625" y="1406425"/>
            <a:ext cx="56559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Otevřete </a:t>
            </a:r>
            <a:r>
              <a:rPr b="0" i="0" lang="cs-CZ" sz="12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Tichou linku</a:t>
            </a: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 https://www.tichalinka.cz/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dle potřeby vyberte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g70b96f51a5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09975" y="2432825"/>
            <a:ext cx="3400425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g70b96f51a5_0_0"/>
          <p:cNvSpPr txBox="1"/>
          <p:nvPr/>
        </p:nvSpPr>
        <p:spPr>
          <a:xfrm>
            <a:off x="2968650" y="2913300"/>
            <a:ext cx="920700" cy="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g70b96f51a5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95688" y="3281050"/>
            <a:ext cx="3429000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70b96f51a5_0_0"/>
          <p:cNvSpPr txBox="1"/>
          <p:nvPr/>
        </p:nvSpPr>
        <p:spPr>
          <a:xfrm>
            <a:off x="0" y="251150"/>
            <a:ext cx="6858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Začátek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g70b96f51a5_0_1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70b96f51a5_0_102"/>
          <p:cNvSpPr txBox="1"/>
          <p:nvPr/>
        </p:nvSpPr>
        <p:spPr>
          <a:xfrm>
            <a:off x="803675" y="1074900"/>
            <a:ext cx="5103300" cy="10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Přihlaste se údaji, které jste zvolili při registraci. </a:t>
            </a:r>
            <a:r>
              <a:rPr b="0" i="0" lang="cs-CZ" sz="12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Přihlášení </a:t>
            </a: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můžete také otevřít na https://app.tichalinka.cz/login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Zapomenuté heslo můžete obnovit kliknutím na “Zapomenuté heslo?” V případě nouze můžete volat pohotovost i bez přihlášení.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70b96f51a5_0_10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0050" y="2200050"/>
            <a:ext cx="5856250" cy="22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g70b96f51a5_0_102"/>
          <p:cNvSpPr txBox="1"/>
          <p:nvPr/>
        </p:nvSpPr>
        <p:spPr>
          <a:xfrm>
            <a:off x="25" y="332825"/>
            <a:ext cx="68580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Přihlášení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g70b96f51a5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70b96f51a5_0_51"/>
          <p:cNvSpPr txBox="1"/>
          <p:nvPr/>
        </p:nvSpPr>
        <p:spPr>
          <a:xfrm>
            <a:off x="486375" y="1095000"/>
            <a:ext cx="5957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horní liště vpravo je Pohotovost pro případ nouze, Nastavení účtu a také se zde můžete odhlásit.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g70b96f51a5_0_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5575" y="1820100"/>
            <a:ext cx="57340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70b96f51a5_0_51"/>
          <p:cNvSpPr txBox="1"/>
          <p:nvPr/>
        </p:nvSpPr>
        <p:spPr>
          <a:xfrm>
            <a:off x="500575" y="2886600"/>
            <a:ext cx="55566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nastavení můžete změnit údaje o sobě, přihlašovací údaje a spravovat kontaktní osoby.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g70b96f51a5_0_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8050" y="3527075"/>
            <a:ext cx="573405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70b96f51a5_0_51"/>
          <p:cNvSpPr txBox="1"/>
          <p:nvPr/>
        </p:nvSpPr>
        <p:spPr>
          <a:xfrm>
            <a:off x="0" y="313700"/>
            <a:ext cx="68580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Po přihlášení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70b96f51a5_1_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70b96f51a5_1_17"/>
          <p:cNvSpPr txBox="1"/>
          <p:nvPr/>
        </p:nvSpPr>
        <p:spPr>
          <a:xfrm>
            <a:off x="612800" y="1074900"/>
            <a:ext cx="5696100" cy="4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dle potřeby vyberte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g70b96f51a5_1_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32200" y="1548775"/>
            <a:ext cx="12573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70b96f51a5_1_17"/>
          <p:cNvSpPr txBox="1"/>
          <p:nvPr/>
        </p:nvSpPr>
        <p:spPr>
          <a:xfrm>
            <a:off x="612800" y="2089550"/>
            <a:ext cx="5786400" cy="4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g70b96f51a5_1_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86875" y="2508650"/>
            <a:ext cx="1238250" cy="37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70b96f51a5_1_17"/>
          <p:cNvSpPr txBox="1"/>
          <p:nvPr/>
        </p:nvSpPr>
        <p:spPr>
          <a:xfrm>
            <a:off x="0" y="321275"/>
            <a:ext cx="6858000" cy="42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Nový požadavek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g70b96f51a5_1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70b96f51a5_1_21"/>
          <p:cNvSpPr txBox="1"/>
          <p:nvPr/>
        </p:nvSpPr>
        <p:spPr>
          <a:xfrm>
            <a:off x="572625" y="1235650"/>
            <a:ext cx="5605500" cy="5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Popište, čeho se bude požadavek týkat.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g70b96f51a5_1_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3825" y="1778050"/>
            <a:ext cx="4771413" cy="278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70b96f51a5_1_21"/>
          <p:cNvSpPr txBox="1"/>
          <p:nvPr/>
        </p:nvSpPr>
        <p:spPr>
          <a:xfrm>
            <a:off x="0" y="316425"/>
            <a:ext cx="68580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Krok 1/3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70b96f51a5_1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70b96f51a5_1_25"/>
          <p:cNvSpPr txBox="1"/>
          <p:nvPr/>
        </p:nvSpPr>
        <p:spPr>
          <a:xfrm>
            <a:off x="562575" y="1175375"/>
            <a:ext cx="57162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Pokud se chcete spojit hned, jak to bude možné, pokračujte. Pokud víte, kdy neslyšící klient přijde, můžete si rezervovat čas spojení a nečekat (doporučujeme). Zaškrtněte „Chci rezervaci na přesný čas“ a vyberte požadovaný čas spojení. Doba čekání bez rezervace většinou nepřesahuje 5 minut.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g70b96f51a5_1_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02824" y="2260175"/>
            <a:ext cx="4593525" cy="24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70b96f51a5_1_25"/>
          <p:cNvSpPr txBox="1"/>
          <p:nvPr/>
        </p:nvSpPr>
        <p:spPr>
          <a:xfrm>
            <a:off x="0" y="316425"/>
            <a:ext cx="68580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Krok 2/3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70b96f51a5_1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70b96f51a5_1_29"/>
          <p:cNvSpPr txBox="1"/>
          <p:nvPr/>
        </p:nvSpPr>
        <p:spPr>
          <a:xfrm>
            <a:off x="642950" y="1155275"/>
            <a:ext cx="55956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Přiložte dokumenty, které se požadavku týkají - nepovinné. Soubory můžete přiložit i při spojení s tlumočníkem/přepisovatelem.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70b96f51a5_1_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8325" y="1809975"/>
            <a:ext cx="3571875" cy="2676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70b96f51a5_1_29"/>
          <p:cNvSpPr txBox="1"/>
          <p:nvPr/>
        </p:nvSpPr>
        <p:spPr>
          <a:xfrm>
            <a:off x="0" y="346625"/>
            <a:ext cx="68580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Krok 3/3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70b96f51a5_1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475"/>
            <a:ext cx="6858001" cy="512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70b96f51a5_1_33"/>
          <p:cNvSpPr txBox="1"/>
          <p:nvPr/>
        </p:nvSpPr>
        <p:spPr>
          <a:xfrm>
            <a:off x="652975" y="1245700"/>
            <a:ext cx="5726100" cy="7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Zkontrolujte požadavek, v případě potřeby můžete jednotlivé kroky upravit.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70b96f51a5_1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7675" y="1809975"/>
            <a:ext cx="3686175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70b96f51a5_1_33"/>
          <p:cNvSpPr txBox="1"/>
          <p:nvPr/>
        </p:nvSpPr>
        <p:spPr>
          <a:xfrm>
            <a:off x="783575" y="4209225"/>
            <a:ext cx="5173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200" u="none" cap="none" strike="noStrike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Vytvořte požadavek a vyčkejte na spojení s tlumočníkem/přepisovatelem ve zvolený čas.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70b96f51a5_1_33"/>
          <p:cNvSpPr txBox="1"/>
          <p:nvPr/>
        </p:nvSpPr>
        <p:spPr>
          <a:xfrm>
            <a:off x="0" y="317375"/>
            <a:ext cx="68580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-CZ" sz="1400" u="sng" cap="none" strike="noStrike">
                <a:solidFill>
                  <a:srgbClr val="BA246E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b="0" i="0" sz="1400" u="sng" cap="none" strike="noStrike">
              <a:solidFill>
                <a:srgbClr val="BA24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tichysvet</dc:creator>
</cp:coreProperties>
</file>